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2" r:id="rId14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4" Type="http://schemas.openxmlformats.org/officeDocument/2006/relationships/slide" Target="slides/slide7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3546" y="4491533"/>
            <a:ext cx="3276364" cy="3152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2469" y="5843921"/>
            <a:ext cx="1258700" cy="56958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[HOOK]…"/>
          <p:cNvSpPr txBox="1"/>
          <p:nvPr/>
        </p:nvSpPr>
        <p:spPr>
          <a:xfrm>
            <a:off x="825297" y="13927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[IMAGE_BOTTOM_RIGHT]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[IMAGE_BOTTOM_RIGHT_SUB]</a:t>
            </a:r>
          </a:p>
        </p:txBody>
      </p:sp>
      <p:sp>
        <p:nvSpPr>
          <p:cNvPr id="237" name="[IMAGE_BOTTOM_RIGHT_SUB]"/>
          <p:cNvSpPr txBox="1"/>
          <p:nvPr/>
        </p:nvSpPr>
        <p:spPr>
          <a:xfrm>
            <a:off x="835587" y="5691833"/>
            <a:ext cx="1258700" cy="87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[IMAGE_BOTTOM_RIGHT_SUB]</a:t>
            </a:r>
          </a:p>
        </p:txBody>
      </p:sp>
      <p:sp>
        <p:nvSpPr>
          <p:cNvPr id="23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